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6" autoAdjust="0"/>
  </p:normalViewPr>
  <p:slideViewPr>
    <p:cSldViewPr>
      <p:cViewPr>
        <p:scale>
          <a:sx n="114" d="100"/>
          <a:sy n="114" d="100"/>
        </p:scale>
        <p:origin x="-15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4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3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253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132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647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7504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791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5193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7022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6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14/10/2016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14/10/2016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7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FUNDAMENTOS DE ECONOMÍA</a:t>
            </a:r>
            <a:endParaRPr lang="es-MX" sz="3600" dirty="0"/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1043608" y="3717032"/>
            <a:ext cx="7776864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Académica: Licenciatura en contaduría</a:t>
            </a: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Profesor(a):L.E. Claudia Beatriz Lechuga Canto</a:t>
            </a: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es-MX" sz="2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es-MX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Período: Julio- Diciembre/2016</a:t>
            </a:r>
            <a:endParaRPr lang="es-MX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es-MX" sz="3200" b="1" dirty="0" smtClean="0"/>
              <a:t>MODELO ECONÓMICO</a:t>
            </a:r>
            <a:endParaRPr lang="es-MX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137323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s-MX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algn="just"/>
            <a:r>
              <a:rPr lang="es-MX" sz="3600" dirty="0" smtClean="0">
                <a:latin typeface="Arial" pitchFamily="34" charset="0"/>
                <a:cs typeface="Arial" pitchFamily="34" charset="0"/>
              </a:rPr>
              <a:t>A través de este diagrama de flujo circular se describe como se interrelacionan los agentes o decisores económicos como son: las familias, empresas, gobierno y el sector externo.</a:t>
            </a:r>
            <a:endParaRPr lang="es-MX" sz="36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3600" b="1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3600" b="1" dirty="0" err="1" smtClean="0">
                <a:latin typeface="Arial" pitchFamily="34" charset="0"/>
                <a:cs typeface="Arial" pitchFamily="34" charset="0"/>
              </a:rPr>
              <a:t>Abstract</a:t>
            </a:r>
            <a:endParaRPr lang="es-MX" sz="3600" b="1" dirty="0" smtClean="0">
              <a:latin typeface="Arial" pitchFamily="34" charset="0"/>
              <a:cs typeface="Arial" pitchFamily="34" charset="0"/>
            </a:endParaRPr>
          </a:p>
          <a:p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600" dirty="0">
                <a:latin typeface="Arial" pitchFamily="34" charset="0"/>
                <a:cs typeface="Arial" pitchFamily="34" charset="0"/>
              </a:rPr>
              <a:t>Through this circular flow diagram is described as agents or economic decision-makers as families, businesses, government and the external sector interrelate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MX" sz="36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36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36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familia, empresa, gobierno, sector externo, importación y exportación.</a:t>
            </a: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Marcador de contenido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373216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88541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Mankiw Gregory (2012) Principios de Economía,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Cengage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Learning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, sexta edición, México.</a:t>
            </a:r>
          </a:p>
          <a:p>
            <a:pPr marL="0" indent="0" algn="just"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Parkín Michael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2013) Economía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Pearson Educación </a:t>
            </a:r>
            <a:r>
              <a:rPr lang="es-MX" sz="2000" dirty="0" err="1" smtClean="0">
                <a:latin typeface="Arial" pitchFamily="34" charset="0"/>
                <a:cs typeface="Arial" pitchFamily="34" charset="0"/>
              </a:rPr>
              <a:t>décimoprimera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 edición </a:t>
            </a:r>
            <a:r>
              <a:rPr lang="es-MX" sz="2000" dirty="0">
                <a:latin typeface="Arial" pitchFamily="34" charset="0"/>
                <a:cs typeface="Arial" pitchFamily="34" charset="0"/>
              </a:rPr>
              <a:t>sexta edición, México</a:t>
            </a:r>
            <a:r>
              <a:rPr lang="es-MX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dirty="0" smtClean="0">
                <a:latin typeface="Arial" pitchFamily="34" charset="0"/>
                <a:cs typeface="Arial" pitchFamily="34" charset="0"/>
              </a:rPr>
              <a:t>Wikipedia (2016), Coca Cola. Recuperado el 10 de Octubre de 2016 de: </a:t>
            </a:r>
            <a:r>
              <a:rPr lang="es-MX" sz="2000" u="sng" dirty="0" smtClean="0">
                <a:latin typeface="Arial" pitchFamily="34" charset="0"/>
                <a:cs typeface="Arial" pitchFamily="34" charset="0"/>
              </a:rPr>
              <a:t>https</a:t>
            </a:r>
            <a:r>
              <a:rPr lang="es-MX" sz="2000" u="sng" dirty="0">
                <a:latin typeface="Arial" pitchFamily="34" charset="0"/>
                <a:cs typeface="Arial" pitchFamily="34" charset="0"/>
              </a:rPr>
              <a:t>://</a:t>
            </a:r>
            <a:r>
              <a:rPr lang="es-MX" sz="2000" u="sng" dirty="0" smtClean="0">
                <a:latin typeface="Arial" pitchFamily="34" charset="0"/>
                <a:cs typeface="Arial" pitchFamily="34" charset="0"/>
              </a:rPr>
              <a:t>es.wikipedia.org/wiki/Coca-Cola</a:t>
            </a:r>
          </a:p>
          <a:p>
            <a:pPr algn="just"/>
            <a:endParaRPr lang="es-MX" sz="2000" u="sng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2000" b="1" u="sng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079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149</Words>
  <Application>Microsoft Office PowerPoint</Application>
  <PresentationFormat>Presentación en pantalla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1_Tema de Office</vt:lpstr>
      <vt:lpstr>FUNDAMENTOS DE ECONOMÍA</vt:lpstr>
      <vt:lpstr>MODELO ECONÓMICO</vt:lpstr>
      <vt:lpstr>Presentación de PowerPoint</vt:lpstr>
      <vt:lpstr>Referencias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COORDINACIÓN LC</cp:lastModifiedBy>
  <cp:revision>35</cp:revision>
  <dcterms:created xsi:type="dcterms:W3CDTF">2012-12-04T21:22:09Z</dcterms:created>
  <dcterms:modified xsi:type="dcterms:W3CDTF">2016-10-14T15:23:54Z</dcterms:modified>
</cp:coreProperties>
</file>