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FUNDAMENTOS DE ECONOMÍA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 Claudia Beatriz Lechuga Canto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MODELO ECONÓMICO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3732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diagrama de flujo circular se describe como se interrelacionan los agentes o decisores económicos como son: las familias, empresas, gobierno y el sector externo.</a:t>
            </a:r>
            <a:endParaRPr lang="es-MX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600" b="1" dirty="0" smtClean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Through this circular flow diagram is described as agents or economic decision-makers as families, businesses, government and the external sector interrelate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familia, empresa, gobierno, sector externo, importación y exportación.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373216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Mankiw Gregory (2012) Principios de Economía,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Cengage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sexta edición, México.</a:t>
            </a: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Parkín Michael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2013) Economía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Pearson Educación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décimoprimera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edición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sexta edición, México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Wikipedia (2016), Coca Cola. Recuperado el 10 de Octubre de 2016 de: </a:t>
            </a:r>
            <a:r>
              <a:rPr lang="es-MX" sz="2000" u="sng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es-MX" sz="2000" u="sng" dirty="0">
                <a:latin typeface="Arial" pitchFamily="34" charset="0"/>
                <a:cs typeface="Arial" pitchFamily="34" charset="0"/>
              </a:rPr>
              <a:t>://</a:t>
            </a:r>
            <a:r>
              <a:rPr lang="es-MX" sz="2000" u="sng" dirty="0" smtClean="0">
                <a:latin typeface="Arial" pitchFamily="34" charset="0"/>
                <a:cs typeface="Arial" pitchFamily="34" charset="0"/>
              </a:rPr>
              <a:t>es.wikipedia.org/wiki/Coca-Cola</a:t>
            </a:r>
          </a:p>
          <a:p>
            <a:pPr algn="just"/>
            <a:endParaRPr lang="es-MX" sz="2000" u="sng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149</Words>
  <Application>Microsoft Office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FUNDAMENTOS DE ECONOMÍA</vt:lpstr>
      <vt:lpstr>MODELO ECONÓMICO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35</cp:revision>
  <dcterms:created xsi:type="dcterms:W3CDTF">2012-12-04T21:22:09Z</dcterms:created>
  <dcterms:modified xsi:type="dcterms:W3CDTF">2016-10-14T15:23:54Z</dcterms:modified>
</cp:coreProperties>
</file>